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1" r:id="rId5"/>
    <p:sldId id="261" r:id="rId6"/>
    <p:sldId id="262" r:id="rId7"/>
    <p:sldId id="264" r:id="rId8"/>
    <p:sldId id="269" r:id="rId9"/>
    <p:sldId id="272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BFBDBA4-879D-4139-A2C8-F655B9854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6BDEA0B-8A50-4CE1-B67E-CE89090B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951B97-0982-4B7D-A0DF-AAC0BAE2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7E4EAD8-3196-482D-BF19-5D65C1C2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13DC49-4413-4CD5-9073-09D57C85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38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38E7A9-7E5D-48EE-93AF-332E2DC6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F64D73E-9CC1-42DB-A150-66D22AB55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EA01F5F-F227-4124-A324-398BC3B3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8FA64C8-E07A-47CA-AEC4-6F411ECE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1D9C146-68F5-4328-9D18-D6D135AE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0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F5BA8F7-6047-4F4F-B0B3-D7CF0E4E9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0E5529E-0F0F-4494-8FE4-904BD07EB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32B8706-D388-4350-AFDD-B4039398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4B5270A-06A7-4AE7-9DB4-A8C21659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4470448-B2B2-4C21-8862-AB2B641F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18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5C4B1B1-7680-40F2-B19F-6B2DFDB6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5D386C4-6077-493D-851C-2EA474BD9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0E9BAD8-EC3E-49A9-B2A5-FF72A280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63527B2-261B-4622-A2F7-FDAD57B9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DCC559A-4B9B-434B-9C16-C9A24C5B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25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2DB85A0-3F94-49C7-9E57-F4C62865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09D6C74-D68F-439A-A1F2-F493835A4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BAF174-2D97-4A79-BA72-8506C4E2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C9AF23-3E57-490E-B874-BBA90BEA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C7C4492-1C92-4A00-802A-E5A3ACE0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184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878941-F1F5-4C85-87A1-42670D55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918E4F0-21D2-4D23-A829-B82EF082A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EFD00D2-6D9B-4A42-98FF-D07123D9D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F60AD27-739F-4BC0-BFB4-4F2677AD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353D0E3-815E-43DE-8EC7-F74ABAAE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232C88D-D4E0-4C41-9CDD-B75D2E4B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56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50AA0E-7421-4927-BC90-12B780C3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3FEB29-69F4-4826-84E0-EB9FE62F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D7A846A-7F31-4D55-BF96-49ABE6116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8D9A8B8-179C-4F96-A4B9-F4C3CE166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488CA0AF-7DE7-41C0-A303-75611492E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96F3F92-96A9-42BA-BA1E-914FC6D3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D5EBDBF-77E8-4D8C-909F-506F1482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876306D-B13B-4618-8FA5-8FBD086A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62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33E167-3EFB-43DD-A0EF-B0B5F4D1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DEBD576-36AA-46F8-8CD0-483778EA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9C0A0B1-B2A8-4C1D-A12A-9EA3C81A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A114A93-BC88-42C8-85C0-EFDDC88B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3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84A10154-77B5-45E5-B767-3575B69B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3E593D6-FCB2-45DA-9AB7-8114BF86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1FC15E7-FDCC-4F47-B153-176F4D17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77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8B1BA2-3463-4609-810A-44B7875A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A983C96-662C-4A3C-B953-CF6BAEFE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ED17F61-F532-454E-92B5-9056C9646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A7EF722-D418-4F7A-96EA-0E438664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3D1CC4B-34DA-484C-818A-B8D6B796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81947CB-2A9A-4961-AF85-2C39BFE2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15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758C53-3F7E-4568-9DB3-392E920BA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9E9CE7F-C079-48E4-B347-A9E8C55ED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97F5E55-FDAA-4BFF-992E-DC9310061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7ECC21C-7231-4447-A3B9-23816B3E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55BB769-FA7C-4D5A-9B80-C0257638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465CDE4-089B-4A8E-83DB-731EFBD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09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2C6AB1-C0ED-4389-AD32-CFC7C862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9805F27-B0B6-4D7D-A0ED-ED487E452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172FCA7-FF84-4C98-BF12-CD67944BF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BD27C-19E5-4953-822C-C771D21443B7}" type="datetimeFigureOut">
              <a:rPr lang="es-ES" smtClean="0"/>
              <a:t>13/04/2021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06D0D24-99EA-4CD0-A388-99F9994C3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ECF97F1-E75A-4C16-B599-D38E0511A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7CFF-A14D-4B4B-93E7-FD74BDD018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79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333A3D7-473C-4CF3-AC82-7EDECEE85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31" t="30613" r="10535" b="17415"/>
          <a:stretch/>
        </p:blipFill>
        <p:spPr>
          <a:xfrm>
            <a:off x="0" y="0"/>
            <a:ext cx="12192000" cy="6964207"/>
          </a:xfrm>
          <a:prstGeom prst="rect">
            <a:avLst/>
          </a:prstGeo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1"/>
    </mc:Choice>
    <mc:Fallback>
      <p:transition spd="slow" advTm="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60035A2-380D-4734-AAFD-EC0BDCA05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3" t="24761" r="10689" b="23946"/>
          <a:stretch/>
        </p:blipFill>
        <p:spPr>
          <a:xfrm>
            <a:off x="0" y="0"/>
            <a:ext cx="12278911" cy="6858000"/>
          </a:xfrm>
          <a:prstGeom prst="rect">
            <a:avLst/>
          </a:prstGeo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3"/>
    </mc:Choice>
    <mc:Fallback>
      <p:transition spd="slow" advTm="11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8C1E9AF-910A-434F-A9D6-94D0A6FDFE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87" t="27891" r="16505" b="17007"/>
          <a:stretch/>
        </p:blipFill>
        <p:spPr>
          <a:xfrm>
            <a:off x="0" y="18945"/>
            <a:ext cx="12192000" cy="6820109"/>
          </a:xfrm>
          <a:prstGeom prst="rect">
            <a:avLst/>
          </a:prstGeo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9"/>
    </mc:Choice>
    <mc:Fallback>
      <p:transition spd="slow" advTm="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43FBDEF-B7C7-4E9D-BC6E-C41DEB8CE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3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7"/>
    </mc:Choice>
    <mc:Fallback>
      <p:transition spd="slow" advTm="1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66B1779-D40D-4DF8-8CBA-20C834B2F595}"/>
              </a:ext>
            </a:extLst>
          </p:cNvPr>
          <p:cNvSpPr txBox="1"/>
          <p:nvPr/>
        </p:nvSpPr>
        <p:spPr>
          <a:xfrm>
            <a:off x="669472" y="438539"/>
            <a:ext cx="60975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dirty="0" smtClean="0"/>
              <a:t>INS Gaudí</a:t>
            </a:r>
            <a:endParaRPr lang="es-ES" sz="4400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01F33E9B-6C7C-41E2-A0E8-43BEDFEF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295" y="264117"/>
            <a:ext cx="16859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9125"/>
          <a:stretch/>
        </p:blipFill>
        <p:spPr bwMode="auto">
          <a:xfrm>
            <a:off x="329230" y="1754905"/>
            <a:ext cx="2530928" cy="407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48" y="1761320"/>
            <a:ext cx="3070756" cy="40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69" y="1792444"/>
            <a:ext cx="3093851" cy="40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1594694" y="4578350"/>
            <a:ext cx="182605" cy="165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1777299" y="4072270"/>
            <a:ext cx="1082859" cy="5573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6501" r="12567"/>
          <a:stretch/>
        </p:blipFill>
        <p:spPr bwMode="auto">
          <a:xfrm rot="14449007">
            <a:off x="2508067" y="3275405"/>
            <a:ext cx="1163754" cy="78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573">
            <a:off x="2850357" y="2953547"/>
            <a:ext cx="1249362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134">
            <a:off x="3384375" y="3053224"/>
            <a:ext cx="1249362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860158" y="2347416"/>
            <a:ext cx="14748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CuadroTexto"/>
          <p:cNvSpPr txBox="1"/>
          <p:nvPr/>
        </p:nvSpPr>
        <p:spPr>
          <a:xfrm>
            <a:off x="2860158" y="2347416"/>
            <a:ext cx="158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3 sobres i </a:t>
            </a:r>
            <a:r>
              <a:rPr lang="es-ES" b="1" dirty="0" err="1" smtClean="0"/>
              <a:t>mig</a:t>
            </a:r>
            <a:r>
              <a:rPr lang="es-ES" b="1" dirty="0" smtClean="0"/>
              <a:t>!</a:t>
            </a:r>
            <a:endParaRPr lang="ca-E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996808" y="4072269"/>
            <a:ext cx="1474788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393779" y="3595855"/>
            <a:ext cx="52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8g</a:t>
            </a:r>
            <a:endParaRPr lang="ca-ES" sz="2400" b="1" dirty="0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5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02"/>
    </mc:Choice>
    <mc:Fallback>
      <p:transition spd="slow" advTm="4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4930E8EC-4C9A-46C7-8607-6B8332AE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279" y="280696"/>
            <a:ext cx="16859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85" y="1546876"/>
            <a:ext cx="390207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04" y="1113490"/>
            <a:ext cx="2932112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5"/>
    </mc:Choice>
    <mc:Fallback>
      <p:transition spd="slow" advTm="1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856FB44-863C-442C-A094-8DF2C523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205" y="322891"/>
            <a:ext cx="16859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29" y="1445908"/>
            <a:ext cx="772477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3"/>
    </mc:Choice>
    <mc:Fallback>
      <p:transition spd="slow" advTm="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BA3CCDD-B38C-4CA4-9C3A-3AB6B7A4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0" t="21904" r="50000" b="26531"/>
          <a:stretch/>
        </p:blipFill>
        <p:spPr>
          <a:xfrm>
            <a:off x="307910" y="391884"/>
            <a:ext cx="4080588" cy="35363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B67947-1BD9-41D3-B322-718638425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64" t="58907" r="25208"/>
          <a:stretch/>
        </p:blipFill>
        <p:spPr>
          <a:xfrm>
            <a:off x="307910" y="4352730"/>
            <a:ext cx="3934508" cy="19844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354476-4A60-44EB-B520-0C4BF0B2D8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0" t="21633" r="36250" b="25307"/>
          <a:stretch/>
        </p:blipFill>
        <p:spPr>
          <a:xfrm>
            <a:off x="6433991" y="820684"/>
            <a:ext cx="5068925" cy="26787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D2DE5C2-599B-42FC-8CDD-8A480DD099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41" t="21497" r="37474" b="26938"/>
          <a:stretch/>
        </p:blipFill>
        <p:spPr>
          <a:xfrm>
            <a:off x="6378754" y="4005609"/>
            <a:ext cx="5124162" cy="2678701"/>
          </a:xfrm>
          <a:prstGeom prst="rect">
            <a:avLst/>
          </a:prstGeom>
        </p:spPr>
      </p:pic>
      <p:sp>
        <p:nvSpPr>
          <p:cNvPr id="12" name="Flecha: curvada hacia la derecha 11">
            <a:extLst>
              <a:ext uri="{FF2B5EF4-FFF2-40B4-BE49-F238E27FC236}">
                <a16:creationId xmlns="" xmlns:a16="http://schemas.microsoft.com/office/drawing/2014/main" id="{E8B1CF7B-5426-479B-86B3-17CA054308EE}"/>
              </a:ext>
            </a:extLst>
          </p:cNvPr>
          <p:cNvSpPr/>
          <p:nvPr/>
        </p:nvSpPr>
        <p:spPr>
          <a:xfrm>
            <a:off x="5338132" y="2715324"/>
            <a:ext cx="839755" cy="2080726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8AE3526-634B-440C-B13C-ED0D43F7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346" y="136366"/>
            <a:ext cx="1957744" cy="44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6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7"/>
    </mc:Choice>
    <mc:Fallback>
      <p:transition spd="slow" advTm="2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E19C626-F0E2-4CF6-808F-2D434CFD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7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9"/>
    </mc:Choice>
    <mc:Fallback>
      <p:transition spd="slow" advTm="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</Words>
  <Application>Microsoft Office PowerPoint</Application>
  <PresentationFormat>Personalizado</PresentationFormat>
  <Paragraphs>3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María Tresserras Martínez</dc:creator>
  <cp:lastModifiedBy>Ariadna</cp:lastModifiedBy>
  <cp:revision>33</cp:revision>
  <dcterms:created xsi:type="dcterms:W3CDTF">2021-03-30T16:59:06Z</dcterms:created>
  <dcterms:modified xsi:type="dcterms:W3CDTF">2021-04-13T07:32:01Z</dcterms:modified>
</cp:coreProperties>
</file>